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8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4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0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4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0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3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3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9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C54CD-FD8F-4CF3-9489-027CD288964C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7685-E73B-4468-BDE3-9FFF52104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4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Personality Quiz Responses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English 10 – Quarter 2 (</a:t>
            </a:r>
            <a:r>
              <a:rPr lang="en-US" dirty="0" err="1" smtClean="0"/>
              <a:t>Basha</a:t>
            </a:r>
            <a:r>
              <a:rPr lang="en-US" dirty="0" smtClean="0"/>
              <a:t> Gives Back)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28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Cluster Interest Survey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List which 3 boxes have the highest number and identify which each box represent (ex: Box 1 – Agriculture, Food &amp; Natural Resources)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Respond to the following questions: 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are some potential topics that can be associated with each box listed above? </a:t>
            </a:r>
          </a:p>
          <a:p>
            <a:pPr marL="514350" indent="-514350">
              <a:buAutoNum type="arabicPeriod"/>
            </a:pPr>
            <a:r>
              <a:rPr lang="en-US" dirty="0" smtClean="0"/>
              <a:t>Out of your top 3, which one interests you the most? Explain.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6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Enneagram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List your top 3 types (ex: Type 5: The Investigator)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Respond to the following questions: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 some background information on all three of your types.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one out of the three types do you think is most accurate about you? Explain.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https://enneagramtest.net/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56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136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Personality Quiz Responses </vt:lpstr>
      <vt:lpstr>Career Cluster Interest Survey </vt:lpstr>
      <vt:lpstr>Enneagram Test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Quiz Responses</dc:title>
  <dc:creator>Stetka, Meghan</dc:creator>
  <cp:lastModifiedBy>Stetka, Meghan</cp:lastModifiedBy>
  <cp:revision>3</cp:revision>
  <dcterms:created xsi:type="dcterms:W3CDTF">2018-10-17T14:18:38Z</dcterms:created>
  <dcterms:modified xsi:type="dcterms:W3CDTF">2018-10-17T17:43:55Z</dcterms:modified>
</cp:coreProperties>
</file>